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422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1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290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683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391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985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0790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0518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72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90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57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014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6FBA021E-02BF-4114-85D7-CE03851F83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7" y="-2346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4F2919-0B43-477A-BC6E-E9CA6258A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682" y="321733"/>
            <a:ext cx="11548533" cy="1831405"/>
          </a:xfrm>
        </p:spPr>
        <p:txBody>
          <a:bodyPr anchor="t">
            <a:normAutofit/>
          </a:bodyPr>
          <a:lstStyle/>
          <a:p>
            <a:r>
              <a:rPr lang="en-GB" sz="2400">
                <a:solidFill>
                  <a:schemeClr val="bg1"/>
                </a:solidFill>
              </a:rPr>
              <a:t>Balakrishna Avula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3534655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40701-950C-46FD-87EF-E8E12BEFC7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733" y="2306963"/>
            <a:ext cx="11545482" cy="3670255"/>
          </a:xfrm>
        </p:spPr>
        <p:txBody>
          <a:bodyPr anchor="b">
            <a:normAutofit/>
          </a:bodyPr>
          <a:lstStyle/>
          <a:p>
            <a:r>
              <a:rPr lang="en-GB" sz="11500">
                <a:solidFill>
                  <a:schemeClr val="bg1"/>
                </a:solidFill>
              </a:rPr>
              <a:t>Continuous Delivery</a:t>
            </a:r>
          </a:p>
        </p:txBody>
      </p:sp>
    </p:spTree>
    <p:extLst>
      <p:ext uri="{BB962C8B-B14F-4D97-AF65-F5344CB8AC3E}">
        <p14:creationId xmlns:p14="http://schemas.microsoft.com/office/powerpoint/2010/main" val="280105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F95DC6D5-A7B0-4D09-A7A5-62869A0D2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Light bulb on yellow background with sketched light beams and cord">
            <a:extLst>
              <a:ext uri="{FF2B5EF4-FFF2-40B4-BE49-F238E27FC236}">
                <a16:creationId xmlns:a16="http://schemas.microsoft.com/office/drawing/2014/main" id="{18B683F4-6624-44DB-AC49-08323EE5BD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537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0342CA-461B-4B39-ACC8-C179E6DE4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7082"/>
            <a:ext cx="3803904" cy="5123950"/>
          </a:xfrm>
        </p:spPr>
        <p:txBody>
          <a:bodyPr anchor="t">
            <a:normAutofit/>
          </a:bodyPr>
          <a:lstStyle/>
          <a:p>
            <a:r>
              <a:rPr lang="en-GB" sz="6600" dirty="0"/>
              <a:t>What  &amp; Why</a:t>
            </a:r>
          </a:p>
        </p:txBody>
      </p:sp>
      <p:sp>
        <p:nvSpPr>
          <p:cNvPr id="29" name="sketchy rectangle">
            <a:extLst>
              <a:ext uri="{FF2B5EF4-FFF2-40B4-BE49-F238E27FC236}">
                <a16:creationId xmlns:a16="http://schemas.microsoft.com/office/drawing/2014/main" id="{E72C4BCF-DD12-4745-97A9-F340887E1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0453" y="563667"/>
            <a:ext cx="6570918" cy="5579082"/>
          </a:xfrm>
          <a:custGeom>
            <a:avLst/>
            <a:gdLst>
              <a:gd name="connsiteX0" fmla="*/ 0 w 6570918"/>
              <a:gd name="connsiteY0" fmla="*/ 0 h 5579082"/>
              <a:gd name="connsiteX1" fmla="*/ 525673 w 6570918"/>
              <a:gd name="connsiteY1" fmla="*/ 0 h 5579082"/>
              <a:gd name="connsiteX2" fmla="*/ 1182765 w 6570918"/>
              <a:gd name="connsiteY2" fmla="*/ 0 h 5579082"/>
              <a:gd name="connsiteX3" fmla="*/ 1905566 w 6570918"/>
              <a:gd name="connsiteY3" fmla="*/ 0 h 5579082"/>
              <a:gd name="connsiteX4" fmla="*/ 2365530 w 6570918"/>
              <a:gd name="connsiteY4" fmla="*/ 0 h 5579082"/>
              <a:gd name="connsiteX5" fmla="*/ 2825495 w 6570918"/>
              <a:gd name="connsiteY5" fmla="*/ 0 h 5579082"/>
              <a:gd name="connsiteX6" fmla="*/ 3614005 w 6570918"/>
              <a:gd name="connsiteY6" fmla="*/ 0 h 5579082"/>
              <a:gd name="connsiteX7" fmla="*/ 4271097 w 6570918"/>
              <a:gd name="connsiteY7" fmla="*/ 0 h 5579082"/>
              <a:gd name="connsiteX8" fmla="*/ 4731061 w 6570918"/>
              <a:gd name="connsiteY8" fmla="*/ 0 h 5579082"/>
              <a:gd name="connsiteX9" fmla="*/ 5388153 w 6570918"/>
              <a:gd name="connsiteY9" fmla="*/ 0 h 5579082"/>
              <a:gd name="connsiteX10" fmla="*/ 6570918 w 6570918"/>
              <a:gd name="connsiteY10" fmla="*/ 0 h 5579082"/>
              <a:gd name="connsiteX11" fmla="*/ 6570918 w 6570918"/>
              <a:gd name="connsiteY11" fmla="*/ 641594 h 5579082"/>
              <a:gd name="connsiteX12" fmla="*/ 6570918 w 6570918"/>
              <a:gd name="connsiteY12" fmla="*/ 1338980 h 5579082"/>
              <a:gd name="connsiteX13" fmla="*/ 6570918 w 6570918"/>
              <a:gd name="connsiteY13" fmla="*/ 1868992 h 5579082"/>
              <a:gd name="connsiteX14" fmla="*/ 6570918 w 6570918"/>
              <a:gd name="connsiteY14" fmla="*/ 2677959 h 5579082"/>
              <a:gd name="connsiteX15" fmla="*/ 6570918 w 6570918"/>
              <a:gd name="connsiteY15" fmla="*/ 3375345 h 5579082"/>
              <a:gd name="connsiteX16" fmla="*/ 6570918 w 6570918"/>
              <a:gd name="connsiteY16" fmla="*/ 4184312 h 5579082"/>
              <a:gd name="connsiteX17" fmla="*/ 6570918 w 6570918"/>
              <a:gd name="connsiteY17" fmla="*/ 4825906 h 5579082"/>
              <a:gd name="connsiteX18" fmla="*/ 6570918 w 6570918"/>
              <a:gd name="connsiteY18" fmla="*/ 5579082 h 5579082"/>
              <a:gd name="connsiteX19" fmla="*/ 5913826 w 6570918"/>
              <a:gd name="connsiteY19" fmla="*/ 5579082 h 5579082"/>
              <a:gd name="connsiteX20" fmla="*/ 5256734 w 6570918"/>
              <a:gd name="connsiteY20" fmla="*/ 5579082 h 5579082"/>
              <a:gd name="connsiteX21" fmla="*/ 4796770 w 6570918"/>
              <a:gd name="connsiteY21" fmla="*/ 5579082 h 5579082"/>
              <a:gd name="connsiteX22" fmla="*/ 4139678 w 6570918"/>
              <a:gd name="connsiteY22" fmla="*/ 5579082 h 5579082"/>
              <a:gd name="connsiteX23" fmla="*/ 3548296 w 6570918"/>
              <a:gd name="connsiteY23" fmla="*/ 5579082 h 5579082"/>
              <a:gd name="connsiteX24" fmla="*/ 2956913 w 6570918"/>
              <a:gd name="connsiteY24" fmla="*/ 5579082 h 5579082"/>
              <a:gd name="connsiteX25" fmla="*/ 2365530 w 6570918"/>
              <a:gd name="connsiteY25" fmla="*/ 5579082 h 5579082"/>
              <a:gd name="connsiteX26" fmla="*/ 1774148 w 6570918"/>
              <a:gd name="connsiteY26" fmla="*/ 5579082 h 5579082"/>
              <a:gd name="connsiteX27" fmla="*/ 1051347 w 6570918"/>
              <a:gd name="connsiteY27" fmla="*/ 5579082 h 5579082"/>
              <a:gd name="connsiteX28" fmla="*/ 0 w 6570918"/>
              <a:gd name="connsiteY28" fmla="*/ 5579082 h 5579082"/>
              <a:gd name="connsiteX29" fmla="*/ 0 w 6570918"/>
              <a:gd name="connsiteY29" fmla="*/ 5049069 h 5579082"/>
              <a:gd name="connsiteX30" fmla="*/ 0 w 6570918"/>
              <a:gd name="connsiteY30" fmla="*/ 4407475 h 5579082"/>
              <a:gd name="connsiteX31" fmla="*/ 0 w 6570918"/>
              <a:gd name="connsiteY31" fmla="*/ 3654299 h 5579082"/>
              <a:gd name="connsiteX32" fmla="*/ 0 w 6570918"/>
              <a:gd name="connsiteY32" fmla="*/ 2845332 h 5579082"/>
              <a:gd name="connsiteX33" fmla="*/ 0 w 6570918"/>
              <a:gd name="connsiteY33" fmla="*/ 2315319 h 5579082"/>
              <a:gd name="connsiteX34" fmla="*/ 0 w 6570918"/>
              <a:gd name="connsiteY34" fmla="*/ 1785306 h 5579082"/>
              <a:gd name="connsiteX35" fmla="*/ 0 w 6570918"/>
              <a:gd name="connsiteY35" fmla="*/ 976339 h 5579082"/>
              <a:gd name="connsiteX36" fmla="*/ 0 w 6570918"/>
              <a:gd name="connsiteY36" fmla="*/ 0 h 557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570918" h="5579082" fill="none" extrusionOk="0">
                <a:moveTo>
                  <a:pt x="0" y="0"/>
                </a:moveTo>
                <a:cubicBezTo>
                  <a:pt x="243958" y="-12943"/>
                  <a:pt x="320490" y="5069"/>
                  <a:pt x="525673" y="0"/>
                </a:cubicBezTo>
                <a:cubicBezTo>
                  <a:pt x="730856" y="-5069"/>
                  <a:pt x="894885" y="-31124"/>
                  <a:pt x="1182765" y="0"/>
                </a:cubicBezTo>
                <a:cubicBezTo>
                  <a:pt x="1470645" y="31124"/>
                  <a:pt x="1749273" y="-34665"/>
                  <a:pt x="1905566" y="0"/>
                </a:cubicBezTo>
                <a:cubicBezTo>
                  <a:pt x="2061859" y="34665"/>
                  <a:pt x="2197988" y="-9109"/>
                  <a:pt x="2365530" y="0"/>
                </a:cubicBezTo>
                <a:cubicBezTo>
                  <a:pt x="2533072" y="9109"/>
                  <a:pt x="2717818" y="14270"/>
                  <a:pt x="2825495" y="0"/>
                </a:cubicBezTo>
                <a:cubicBezTo>
                  <a:pt x="2933173" y="-14270"/>
                  <a:pt x="3325797" y="34931"/>
                  <a:pt x="3614005" y="0"/>
                </a:cubicBezTo>
                <a:cubicBezTo>
                  <a:pt x="3902213" y="-34931"/>
                  <a:pt x="4022668" y="20046"/>
                  <a:pt x="4271097" y="0"/>
                </a:cubicBezTo>
                <a:cubicBezTo>
                  <a:pt x="4519526" y="-20046"/>
                  <a:pt x="4513512" y="-11694"/>
                  <a:pt x="4731061" y="0"/>
                </a:cubicBezTo>
                <a:cubicBezTo>
                  <a:pt x="4948610" y="11694"/>
                  <a:pt x="5198372" y="9165"/>
                  <a:pt x="5388153" y="0"/>
                </a:cubicBezTo>
                <a:cubicBezTo>
                  <a:pt x="5577934" y="-9165"/>
                  <a:pt x="6151380" y="40199"/>
                  <a:pt x="6570918" y="0"/>
                </a:cubicBezTo>
                <a:cubicBezTo>
                  <a:pt x="6551036" y="203561"/>
                  <a:pt x="6580818" y="383315"/>
                  <a:pt x="6570918" y="641594"/>
                </a:cubicBezTo>
                <a:cubicBezTo>
                  <a:pt x="6561018" y="899873"/>
                  <a:pt x="6567176" y="1128287"/>
                  <a:pt x="6570918" y="1338980"/>
                </a:cubicBezTo>
                <a:cubicBezTo>
                  <a:pt x="6574660" y="1549673"/>
                  <a:pt x="6585356" y="1654385"/>
                  <a:pt x="6570918" y="1868992"/>
                </a:cubicBezTo>
                <a:cubicBezTo>
                  <a:pt x="6556480" y="2083599"/>
                  <a:pt x="6556432" y="2483858"/>
                  <a:pt x="6570918" y="2677959"/>
                </a:cubicBezTo>
                <a:cubicBezTo>
                  <a:pt x="6585404" y="2872060"/>
                  <a:pt x="6594779" y="3123863"/>
                  <a:pt x="6570918" y="3375345"/>
                </a:cubicBezTo>
                <a:cubicBezTo>
                  <a:pt x="6547057" y="3626827"/>
                  <a:pt x="6570936" y="3958160"/>
                  <a:pt x="6570918" y="4184312"/>
                </a:cubicBezTo>
                <a:cubicBezTo>
                  <a:pt x="6570900" y="4410464"/>
                  <a:pt x="6547287" y="4544723"/>
                  <a:pt x="6570918" y="4825906"/>
                </a:cubicBezTo>
                <a:cubicBezTo>
                  <a:pt x="6594549" y="5107089"/>
                  <a:pt x="6602036" y="5410476"/>
                  <a:pt x="6570918" y="5579082"/>
                </a:cubicBezTo>
                <a:cubicBezTo>
                  <a:pt x="6298110" y="5570936"/>
                  <a:pt x="6115328" y="5586054"/>
                  <a:pt x="5913826" y="5579082"/>
                </a:cubicBezTo>
                <a:cubicBezTo>
                  <a:pt x="5712324" y="5572110"/>
                  <a:pt x="5388485" y="5595536"/>
                  <a:pt x="5256734" y="5579082"/>
                </a:cubicBezTo>
                <a:cubicBezTo>
                  <a:pt x="5124983" y="5562628"/>
                  <a:pt x="4935790" y="5558095"/>
                  <a:pt x="4796770" y="5579082"/>
                </a:cubicBezTo>
                <a:cubicBezTo>
                  <a:pt x="4657750" y="5600069"/>
                  <a:pt x="4406133" y="5565422"/>
                  <a:pt x="4139678" y="5579082"/>
                </a:cubicBezTo>
                <a:cubicBezTo>
                  <a:pt x="3873223" y="5592742"/>
                  <a:pt x="3680595" y="5550657"/>
                  <a:pt x="3548296" y="5579082"/>
                </a:cubicBezTo>
                <a:cubicBezTo>
                  <a:pt x="3415997" y="5607507"/>
                  <a:pt x="3154943" y="5582453"/>
                  <a:pt x="2956913" y="5579082"/>
                </a:cubicBezTo>
                <a:cubicBezTo>
                  <a:pt x="2758883" y="5575711"/>
                  <a:pt x="2616161" y="5608318"/>
                  <a:pt x="2365530" y="5579082"/>
                </a:cubicBezTo>
                <a:cubicBezTo>
                  <a:pt x="2114899" y="5549846"/>
                  <a:pt x="2015415" y="5589111"/>
                  <a:pt x="1774148" y="5579082"/>
                </a:cubicBezTo>
                <a:cubicBezTo>
                  <a:pt x="1532881" y="5569053"/>
                  <a:pt x="1276772" y="5614025"/>
                  <a:pt x="1051347" y="5579082"/>
                </a:cubicBezTo>
                <a:cubicBezTo>
                  <a:pt x="825922" y="5544139"/>
                  <a:pt x="317006" y="5579887"/>
                  <a:pt x="0" y="5579082"/>
                </a:cubicBezTo>
                <a:cubicBezTo>
                  <a:pt x="647" y="5359793"/>
                  <a:pt x="-19331" y="5263540"/>
                  <a:pt x="0" y="5049069"/>
                </a:cubicBezTo>
                <a:cubicBezTo>
                  <a:pt x="19331" y="4834598"/>
                  <a:pt x="-28451" y="4599178"/>
                  <a:pt x="0" y="4407475"/>
                </a:cubicBezTo>
                <a:cubicBezTo>
                  <a:pt x="28451" y="4215772"/>
                  <a:pt x="-6879" y="3851595"/>
                  <a:pt x="0" y="3654299"/>
                </a:cubicBezTo>
                <a:cubicBezTo>
                  <a:pt x="6879" y="3457003"/>
                  <a:pt x="-13361" y="3153430"/>
                  <a:pt x="0" y="2845332"/>
                </a:cubicBezTo>
                <a:cubicBezTo>
                  <a:pt x="13361" y="2537234"/>
                  <a:pt x="-16264" y="2440224"/>
                  <a:pt x="0" y="2315319"/>
                </a:cubicBezTo>
                <a:cubicBezTo>
                  <a:pt x="16264" y="2190414"/>
                  <a:pt x="-4326" y="1972406"/>
                  <a:pt x="0" y="1785306"/>
                </a:cubicBezTo>
                <a:cubicBezTo>
                  <a:pt x="4326" y="1598206"/>
                  <a:pt x="36209" y="1149228"/>
                  <a:pt x="0" y="976339"/>
                </a:cubicBezTo>
                <a:cubicBezTo>
                  <a:pt x="-36209" y="803450"/>
                  <a:pt x="-26312" y="313518"/>
                  <a:pt x="0" y="0"/>
                </a:cubicBezTo>
                <a:close/>
              </a:path>
              <a:path w="6570918" h="5579082" stroke="0" extrusionOk="0">
                <a:moveTo>
                  <a:pt x="0" y="0"/>
                </a:moveTo>
                <a:cubicBezTo>
                  <a:pt x="278313" y="27288"/>
                  <a:pt x="431280" y="2299"/>
                  <a:pt x="591383" y="0"/>
                </a:cubicBezTo>
                <a:cubicBezTo>
                  <a:pt x="751486" y="-2299"/>
                  <a:pt x="864229" y="-10501"/>
                  <a:pt x="1051347" y="0"/>
                </a:cubicBezTo>
                <a:cubicBezTo>
                  <a:pt x="1238465" y="10501"/>
                  <a:pt x="1656622" y="-8810"/>
                  <a:pt x="1839857" y="0"/>
                </a:cubicBezTo>
                <a:cubicBezTo>
                  <a:pt x="2023092" y="8810"/>
                  <a:pt x="2169087" y="15350"/>
                  <a:pt x="2431240" y="0"/>
                </a:cubicBezTo>
                <a:cubicBezTo>
                  <a:pt x="2693393" y="-15350"/>
                  <a:pt x="2900257" y="27267"/>
                  <a:pt x="3022622" y="0"/>
                </a:cubicBezTo>
                <a:cubicBezTo>
                  <a:pt x="3144987" y="-27267"/>
                  <a:pt x="3447181" y="14689"/>
                  <a:pt x="3811132" y="0"/>
                </a:cubicBezTo>
                <a:cubicBezTo>
                  <a:pt x="4175083" y="-14689"/>
                  <a:pt x="4141184" y="1416"/>
                  <a:pt x="4336806" y="0"/>
                </a:cubicBezTo>
                <a:cubicBezTo>
                  <a:pt x="4532428" y="-1416"/>
                  <a:pt x="4953156" y="21134"/>
                  <a:pt x="5125316" y="0"/>
                </a:cubicBezTo>
                <a:cubicBezTo>
                  <a:pt x="5297476" y="-21134"/>
                  <a:pt x="5588322" y="-4504"/>
                  <a:pt x="5913826" y="0"/>
                </a:cubicBezTo>
                <a:cubicBezTo>
                  <a:pt x="6239330" y="4504"/>
                  <a:pt x="6420523" y="-5260"/>
                  <a:pt x="6570918" y="0"/>
                </a:cubicBezTo>
                <a:cubicBezTo>
                  <a:pt x="6591445" y="372376"/>
                  <a:pt x="6574842" y="632430"/>
                  <a:pt x="6570918" y="808967"/>
                </a:cubicBezTo>
                <a:cubicBezTo>
                  <a:pt x="6566994" y="985504"/>
                  <a:pt x="6590171" y="1307889"/>
                  <a:pt x="6570918" y="1562143"/>
                </a:cubicBezTo>
                <a:cubicBezTo>
                  <a:pt x="6551665" y="1816397"/>
                  <a:pt x="6555438" y="1963128"/>
                  <a:pt x="6570918" y="2092156"/>
                </a:cubicBezTo>
                <a:cubicBezTo>
                  <a:pt x="6586398" y="2221184"/>
                  <a:pt x="6566210" y="2620933"/>
                  <a:pt x="6570918" y="2789541"/>
                </a:cubicBezTo>
                <a:cubicBezTo>
                  <a:pt x="6575626" y="2958149"/>
                  <a:pt x="6544837" y="3183433"/>
                  <a:pt x="6570918" y="3486926"/>
                </a:cubicBezTo>
                <a:cubicBezTo>
                  <a:pt x="6596999" y="3790419"/>
                  <a:pt x="6605308" y="3845885"/>
                  <a:pt x="6570918" y="4184312"/>
                </a:cubicBezTo>
                <a:cubicBezTo>
                  <a:pt x="6536528" y="4522739"/>
                  <a:pt x="6608082" y="4624099"/>
                  <a:pt x="6570918" y="4937488"/>
                </a:cubicBezTo>
                <a:cubicBezTo>
                  <a:pt x="6533754" y="5250877"/>
                  <a:pt x="6586964" y="5431073"/>
                  <a:pt x="6570918" y="5579082"/>
                </a:cubicBezTo>
                <a:cubicBezTo>
                  <a:pt x="6289892" y="5586213"/>
                  <a:pt x="6205354" y="5547724"/>
                  <a:pt x="5848117" y="5579082"/>
                </a:cubicBezTo>
                <a:cubicBezTo>
                  <a:pt x="5490880" y="5610440"/>
                  <a:pt x="5430172" y="5600685"/>
                  <a:pt x="5322444" y="5579082"/>
                </a:cubicBezTo>
                <a:cubicBezTo>
                  <a:pt x="5214716" y="5557479"/>
                  <a:pt x="4791298" y="5604209"/>
                  <a:pt x="4533933" y="5579082"/>
                </a:cubicBezTo>
                <a:cubicBezTo>
                  <a:pt x="4276568" y="5553955"/>
                  <a:pt x="4194834" y="5592381"/>
                  <a:pt x="3876842" y="5579082"/>
                </a:cubicBezTo>
                <a:cubicBezTo>
                  <a:pt x="3558850" y="5565783"/>
                  <a:pt x="3592122" y="5581860"/>
                  <a:pt x="3351168" y="5579082"/>
                </a:cubicBezTo>
                <a:cubicBezTo>
                  <a:pt x="3110214" y="5576304"/>
                  <a:pt x="2934023" y="5584193"/>
                  <a:pt x="2694076" y="5579082"/>
                </a:cubicBezTo>
                <a:cubicBezTo>
                  <a:pt x="2454129" y="5573971"/>
                  <a:pt x="2428702" y="5591803"/>
                  <a:pt x="2234112" y="5579082"/>
                </a:cubicBezTo>
                <a:cubicBezTo>
                  <a:pt x="2039522" y="5566361"/>
                  <a:pt x="1981009" y="5601189"/>
                  <a:pt x="1774148" y="5579082"/>
                </a:cubicBezTo>
                <a:cubicBezTo>
                  <a:pt x="1567287" y="5556975"/>
                  <a:pt x="1275481" y="5606317"/>
                  <a:pt x="1117056" y="5579082"/>
                </a:cubicBezTo>
                <a:cubicBezTo>
                  <a:pt x="958631" y="5551847"/>
                  <a:pt x="755477" y="5572254"/>
                  <a:pt x="591383" y="5579082"/>
                </a:cubicBezTo>
                <a:cubicBezTo>
                  <a:pt x="427289" y="5585910"/>
                  <a:pt x="187330" y="5591515"/>
                  <a:pt x="0" y="5579082"/>
                </a:cubicBezTo>
                <a:cubicBezTo>
                  <a:pt x="-26479" y="5461734"/>
                  <a:pt x="-8007" y="5136203"/>
                  <a:pt x="0" y="4993278"/>
                </a:cubicBezTo>
                <a:cubicBezTo>
                  <a:pt x="8007" y="4850353"/>
                  <a:pt x="-866" y="4711104"/>
                  <a:pt x="0" y="4463266"/>
                </a:cubicBezTo>
                <a:cubicBezTo>
                  <a:pt x="866" y="4215428"/>
                  <a:pt x="32773" y="4051281"/>
                  <a:pt x="0" y="3710090"/>
                </a:cubicBezTo>
                <a:cubicBezTo>
                  <a:pt x="-32773" y="3368899"/>
                  <a:pt x="-4467" y="3247332"/>
                  <a:pt x="0" y="3124286"/>
                </a:cubicBezTo>
                <a:cubicBezTo>
                  <a:pt x="4467" y="3001240"/>
                  <a:pt x="-19954" y="2606861"/>
                  <a:pt x="0" y="2371110"/>
                </a:cubicBezTo>
                <a:cubicBezTo>
                  <a:pt x="19954" y="2135359"/>
                  <a:pt x="32823" y="1730214"/>
                  <a:pt x="0" y="1562143"/>
                </a:cubicBezTo>
                <a:cubicBezTo>
                  <a:pt x="-32823" y="1394072"/>
                  <a:pt x="31174" y="1196398"/>
                  <a:pt x="0" y="920549"/>
                </a:cubicBezTo>
                <a:cubicBezTo>
                  <a:pt x="-31174" y="644700"/>
                  <a:pt x="-12315" y="36959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952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30920-261B-4A74-9939-E1A07BEBC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4104" y="847082"/>
            <a:ext cx="5946648" cy="498841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Continuous Delivery enables agile application delivery using Continuous Integration (CI) and Continuous Deployment (CD) to 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Improve time to market (e.g. Our flag ship </a:t>
            </a:r>
            <a:r>
              <a:rPr lang="en-GB" dirty="0" err="1">
                <a:solidFill>
                  <a:schemeClr val="bg1"/>
                </a:solidFill>
              </a:rPr>
              <a:t>UdaPeople</a:t>
            </a:r>
            <a:r>
              <a:rPr lang="en-GB" dirty="0">
                <a:solidFill>
                  <a:schemeClr val="bg1"/>
                </a:solidFill>
              </a:rPr>
              <a:t> product bug fixes can be delivered in hours instead of days for our customers)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Reduce costs of our product development (e.g. a feature can be added in 10s of man hours instead of 10s of may days)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Improve product quality to increase sales (e.g. automated quality checks and automated testing improve our product thereby improving our reputation and sales)</a:t>
            </a:r>
          </a:p>
        </p:txBody>
      </p:sp>
    </p:spTree>
    <p:extLst>
      <p:ext uri="{BB962C8B-B14F-4D97-AF65-F5344CB8AC3E}">
        <p14:creationId xmlns:p14="http://schemas.microsoft.com/office/powerpoint/2010/main" val="29827727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9032D-0993-4AD9-827B-0E617032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BD853-8750-4F51-9E24-7D67D1FCF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1658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FE9EB-B906-4192-B0B1-FD798ABC0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1072F-E2D8-4576-8CFF-E0FE565E5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570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608A-83F4-4B1C-9E17-7FCBCBC79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Costs and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43F2-C7FE-4F8A-98C2-544F26031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21044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RightStep">
      <a:dk1>
        <a:srgbClr val="000000"/>
      </a:dk1>
      <a:lt1>
        <a:srgbClr val="FFFFFF"/>
      </a:lt1>
      <a:dk2>
        <a:srgbClr val="393620"/>
      </a:dk2>
      <a:lt2>
        <a:srgbClr val="E2E5E8"/>
      </a:lt2>
      <a:accent1>
        <a:srgbClr val="CA996A"/>
      </a:accent1>
      <a:accent2>
        <a:srgbClr val="ABA45C"/>
      </a:accent2>
      <a:accent3>
        <a:srgbClr val="95A96C"/>
      </a:accent3>
      <a:accent4>
        <a:srgbClr val="74B05F"/>
      </a:accent4>
      <a:accent5>
        <a:srgbClr val="69B274"/>
      </a:accent5>
      <a:accent6>
        <a:srgbClr val="5FB28E"/>
      </a:accent6>
      <a:hlink>
        <a:srgbClr val="5F84A8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114</Words>
  <Application>Microsoft Office PowerPoint</Application>
  <PresentationFormat>Widescreen</PresentationFormat>
  <Paragraphs>10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Modern Love</vt:lpstr>
      <vt:lpstr>The Hand</vt:lpstr>
      <vt:lpstr>SketchyVTI</vt:lpstr>
      <vt:lpstr>Continuous Delivery</vt:lpstr>
      <vt:lpstr>What  &amp; Why</vt:lpstr>
      <vt:lpstr>Current</vt:lpstr>
      <vt:lpstr>Future</vt:lpstr>
      <vt:lpstr>Costs and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Continuous Delivery</dc:title>
  <dc:creator>Rahul Avula</dc:creator>
  <cp:lastModifiedBy>Rahul Avula</cp:lastModifiedBy>
  <cp:revision>4</cp:revision>
  <dcterms:created xsi:type="dcterms:W3CDTF">2021-06-11T16:02:57Z</dcterms:created>
  <dcterms:modified xsi:type="dcterms:W3CDTF">2021-06-11T16:35:56Z</dcterms:modified>
</cp:coreProperties>
</file>

<file path=docProps/thumbnail.jpeg>
</file>